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85" r:id="rId3"/>
    <p:sldId id="286" r:id="rId4"/>
    <p:sldId id="287" r:id="rId5"/>
    <p:sldId id="284" r:id="rId6"/>
    <p:sldId id="288" r:id="rId7"/>
    <p:sldId id="276" r:id="rId8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958">
          <p15:clr>
            <a:srgbClr val="A4A3A4"/>
          </p15:clr>
        </p15:guide>
        <p15:guide id="4" orient="horz" pos="4065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142">
          <p15:clr>
            <a:srgbClr val="A4A3A4"/>
          </p15:clr>
        </p15:guide>
        <p15:guide id="7" orient="horz" pos="4178">
          <p15:clr>
            <a:srgbClr val="A4A3A4"/>
          </p15:clr>
        </p15:guide>
        <p15:guide id="8" pos="272">
          <p15:clr>
            <a:srgbClr val="A4A3A4"/>
          </p15:clr>
        </p15:guide>
        <p15:guide id="9" pos="5488">
          <p15:clr>
            <a:srgbClr val="A4A3A4"/>
          </p15:clr>
        </p15:guide>
        <p15:guide id="10" pos="288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  <p15:guide id="13" pos="3288">
          <p15:clr>
            <a:srgbClr val="A4A3A4"/>
          </p15:clr>
        </p15:guide>
        <p15:guide id="14" pos="3379">
          <p15:clr>
            <a:srgbClr val="A4A3A4"/>
          </p15:clr>
        </p15:guide>
        <p15:guide id="15" pos="3719">
          <p15:clr>
            <a:srgbClr val="A4A3A4"/>
          </p15:clr>
        </p15:guide>
        <p15:guide id="16" pos="3810">
          <p15:clr>
            <a:srgbClr val="A4A3A4"/>
          </p15:clr>
        </p15:guide>
        <p15:guide id="17" pos="4173">
          <p15:clr>
            <a:srgbClr val="A4A3A4"/>
          </p15:clr>
        </p15:guide>
        <p15:guide id="18" pos="4263">
          <p15:clr>
            <a:srgbClr val="A4A3A4"/>
          </p15:clr>
        </p15:guide>
        <p15:guide id="19" pos="4604">
          <p15:clr>
            <a:srgbClr val="A4A3A4"/>
          </p15:clr>
        </p15:guide>
        <p15:guide id="20" pos="4694">
          <p15:clr>
            <a:srgbClr val="A4A3A4"/>
          </p15:clr>
        </p15:guide>
        <p15:guide id="21" pos="5057">
          <p15:clr>
            <a:srgbClr val="A4A3A4"/>
          </p15:clr>
        </p15:guide>
        <p15:guide id="22" pos="5148">
          <p15:clr>
            <a:srgbClr val="A4A3A4"/>
          </p15:clr>
        </p15:guide>
        <p15:guide id="23" pos="2472">
          <p15:clr>
            <a:srgbClr val="A4A3A4"/>
          </p15:clr>
        </p15:guide>
        <p15:guide id="24" pos="2381">
          <p15:clr>
            <a:srgbClr val="A4A3A4"/>
          </p15:clr>
        </p15:guide>
        <p15:guide id="25" pos="2041">
          <p15:clr>
            <a:srgbClr val="A4A3A4"/>
          </p15:clr>
        </p15:guide>
        <p15:guide id="26" pos="1950">
          <p15:clr>
            <a:srgbClr val="A4A3A4"/>
          </p15:clr>
        </p15:guide>
        <p15:guide id="27" pos="1587">
          <p15:clr>
            <a:srgbClr val="A4A3A4"/>
          </p15:clr>
        </p15:guide>
        <p15:guide id="28" pos="1497">
          <p15:clr>
            <a:srgbClr val="A4A3A4"/>
          </p15:clr>
        </p15:guide>
        <p15:guide id="29" pos="1156">
          <p15:clr>
            <a:srgbClr val="A4A3A4"/>
          </p15:clr>
        </p15:guide>
        <p15:guide id="30" pos="1066">
          <p15:clr>
            <a:srgbClr val="A4A3A4"/>
          </p15:clr>
        </p15:guide>
        <p15:guide id="31" pos="703">
          <p15:clr>
            <a:srgbClr val="A4A3A4"/>
          </p15:clr>
        </p15:guide>
        <p15:guide id="32" pos="612">
          <p15:clr>
            <a:srgbClr val="A4A3A4"/>
          </p15:clr>
        </p15:guide>
        <p15:guide id="33" pos="136">
          <p15:clr>
            <a:srgbClr val="A4A3A4"/>
          </p15:clr>
        </p15:guide>
        <p15:guide id="34" pos="56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006E6E"/>
    <a:srgbClr val="BEC3C8"/>
    <a:srgbClr val="EB829B"/>
    <a:srgbClr val="D20537"/>
    <a:srgbClr val="8C9196"/>
    <a:srgbClr val="2D373C"/>
    <a:srgbClr val="1EA5A5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6"/>
  </p:normalViewPr>
  <p:slideViewPr>
    <p:cSldViewPr showGuides="1">
      <p:cViewPr varScale="1">
        <p:scale>
          <a:sx n="128" d="100"/>
          <a:sy n="128" d="100"/>
        </p:scale>
        <p:origin x="1704" y="176"/>
      </p:cViewPr>
      <p:guideLst>
        <p:guide orient="horz" pos="3929"/>
        <p:guide orient="horz" pos="255"/>
        <p:guide orient="horz" pos="958"/>
        <p:guide orient="horz" pos="4065"/>
        <p:guide orient="horz" pos="4110"/>
        <p:guide orient="horz" pos="142"/>
        <p:guide orient="horz" pos="4178"/>
        <p:guide pos="272"/>
        <p:guide pos="5488"/>
        <p:guide pos="2880"/>
        <p:guide pos="2835"/>
        <p:guide pos="2925"/>
        <p:guide pos="3288"/>
        <p:guide pos="3379"/>
        <p:guide pos="3719"/>
        <p:guide pos="3810"/>
        <p:guide pos="4173"/>
        <p:guide pos="4263"/>
        <p:guide pos="4604"/>
        <p:guide pos="4694"/>
        <p:guide pos="5057"/>
        <p:guide pos="5148"/>
        <p:guide pos="2472"/>
        <p:guide pos="2381"/>
        <p:guide pos="2041"/>
        <p:guide pos="1950"/>
        <p:guide pos="1587"/>
        <p:guide pos="1497"/>
        <p:guide pos="1156"/>
        <p:guide pos="1066"/>
        <p:guide pos="703"/>
        <p:guide pos="612"/>
        <p:guide pos="136"/>
        <p:guide pos="56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84FEB8E-57CB-43C0-BEF7-4F4116A5252C}" type="datetimeFigureOut">
              <a:rPr lang="de-CH" smtClean="0"/>
              <a:t>21.04.20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A53D58F-CC03-47C4-AC79-D3C984A6151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8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225423"/>
            <a:ext cx="8928100" cy="48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1550" y="1376363"/>
            <a:ext cx="77724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71550" y="2564904"/>
            <a:ext cx="6800850" cy="324036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Autor, DD.MM.YY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" y="382946"/>
            <a:ext cx="1628546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75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1834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225425"/>
            <a:ext cx="8928100" cy="2771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1550" y="1376363"/>
            <a:ext cx="77724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71550" y="2564904"/>
            <a:ext cx="6800850" cy="324036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Autor, DD.MM.YY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" y="382946"/>
            <a:ext cx="1628546" cy="568757"/>
          </a:xfrm>
          <a:prstGeom prst="rect">
            <a:avLst/>
          </a:prstGeom>
        </p:spPr>
      </p:pic>
      <p:sp>
        <p:nvSpPr>
          <p:cNvPr id="12" name="Bildplatzhalter 11"/>
          <p:cNvSpPr>
            <a:spLocks noGrp="1"/>
          </p:cNvSpPr>
          <p:nvPr>
            <p:ph type="pic" sz="quarter" idx="10"/>
          </p:nvPr>
        </p:nvSpPr>
        <p:spPr>
          <a:xfrm>
            <a:off x="215900" y="2997200"/>
            <a:ext cx="8712200" cy="363537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40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  <a:lvl2pPr>
              <a:lnSpc>
                <a:spcPts val="2200"/>
              </a:lnSpc>
              <a:defRPr/>
            </a:lvl2pPr>
            <a:lvl3pPr>
              <a:lnSpc>
                <a:spcPts val="2200"/>
              </a:lnSpc>
              <a:defRPr/>
            </a:lvl3pPr>
            <a:lvl4pPr>
              <a:lnSpc>
                <a:spcPts val="2200"/>
              </a:lnSpc>
              <a:defRPr/>
            </a:lvl4pPr>
            <a:lvl5pPr>
              <a:lnSpc>
                <a:spcPts val="2200"/>
              </a:lnSpc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168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6192838" cy="39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767513" y="1520825"/>
            <a:ext cx="1944687" cy="47164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53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799" y="1520824"/>
            <a:ext cx="4068763" cy="259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4643437" y="1520825"/>
            <a:ext cx="4068763" cy="259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4643437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35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2663826" cy="327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901714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40088" y="1520825"/>
            <a:ext cx="2663826" cy="327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3240088" y="4901715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8"/>
          </p:nvPr>
        </p:nvSpPr>
        <p:spPr>
          <a:xfrm>
            <a:off x="6048374" y="1524273"/>
            <a:ext cx="2663826" cy="327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9"/>
          </p:nvPr>
        </p:nvSpPr>
        <p:spPr>
          <a:xfrm>
            <a:off x="6048374" y="4905163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505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gr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404813"/>
            <a:ext cx="8280400" cy="511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1801" y="5625244"/>
            <a:ext cx="8280400" cy="61204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12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(Voll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528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3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404813"/>
            <a:ext cx="8280400" cy="7559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520826"/>
            <a:ext cx="8280200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31800" y="6524626"/>
            <a:ext cx="2159000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Titel Vortrag, Autor, DD.MM.YY 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ctr">
              <a:defRPr sz="60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de-CH" dirty="0"/>
              <a:t>Universität Basel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B3811826-9277-4232-A2B5-17D05DFC7392}" type="slidenum">
              <a:rPr lang="de-CH" smtClean="0"/>
              <a:pPr/>
              <a:t>‹Nr.›</a:t>
            </a:fld>
            <a:endParaRPr lang="de-CH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432000" y="6453188"/>
            <a:ext cx="8280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54" r:id="rId9"/>
    <p:sldLayoutId id="2147483655" r:id="rId10"/>
  </p:sldLayoutIdLst>
  <p:hf hdr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spcBef>
          <a:spcPts val="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06-LongFi Long range </a:t>
            </a:r>
            <a:r>
              <a:rPr lang="en-US" dirty="0" err="1"/>
              <a:t>Wifi</a:t>
            </a:r>
            <a:br>
              <a:rPr lang="de-CH" dirty="0"/>
            </a:br>
            <a:endParaRPr lang="de-CH" b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71550" y="2780928"/>
            <a:ext cx="6800850" cy="324036"/>
          </a:xfrm>
        </p:spPr>
        <p:txBody>
          <a:bodyPr/>
          <a:lstStyle/>
          <a:p>
            <a:r>
              <a:rPr lang="de-CH" sz="1800" dirty="0"/>
              <a:t>Faris </a:t>
            </a:r>
            <a:r>
              <a:rPr lang="de-CH" sz="1800" dirty="0" err="1"/>
              <a:t>Ahmetasevic</a:t>
            </a:r>
            <a:r>
              <a:rPr lang="de-CH" sz="1800" dirty="0"/>
              <a:t>, Marco </a:t>
            </a:r>
            <a:r>
              <a:rPr lang="de-CH" sz="1800" dirty="0" err="1"/>
              <a:t>Banholzer</a:t>
            </a:r>
            <a:r>
              <a:rPr lang="de-CH" sz="1800" dirty="0"/>
              <a:t>, Nderim Shatri – 15.04.2020</a:t>
            </a:r>
          </a:p>
        </p:txBody>
      </p:sp>
    </p:spTree>
    <p:extLst>
      <p:ext uri="{BB962C8B-B14F-4D97-AF65-F5344CB8AC3E}">
        <p14:creationId xmlns:p14="http://schemas.microsoft.com/office/powerpoint/2010/main" val="96454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Ziele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 err="1"/>
              <a:t>WiFi</a:t>
            </a:r>
            <a:r>
              <a:rPr lang="de-CH" dirty="0"/>
              <a:t> über längere Distanz sichern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PCs P2P-ähnlich verbinden und ganz ohne IP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7E7EF35A-F73D-1240-B457-41609704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" y="6525344"/>
            <a:ext cx="3636144" cy="180000"/>
          </a:xfrm>
        </p:spPr>
        <p:txBody>
          <a:bodyPr/>
          <a:lstStyle/>
          <a:p>
            <a:r>
              <a:rPr lang="de-CH" sz="800" dirty="0"/>
              <a:t>Faris </a:t>
            </a:r>
            <a:r>
              <a:rPr lang="de-CH" sz="800" dirty="0" err="1"/>
              <a:t>Ahmetasevic</a:t>
            </a:r>
            <a:r>
              <a:rPr lang="de-CH" sz="800" dirty="0"/>
              <a:t>, Marco </a:t>
            </a:r>
            <a:r>
              <a:rPr lang="de-CH" sz="800" dirty="0" err="1"/>
              <a:t>Banholzer</a:t>
            </a:r>
            <a:r>
              <a:rPr lang="de-CH" sz="800" dirty="0"/>
              <a:t> Nderim Shatri – 15.04.2020</a:t>
            </a:r>
          </a:p>
        </p:txBody>
      </p:sp>
    </p:spTree>
    <p:extLst>
      <p:ext uri="{BB962C8B-B14F-4D97-AF65-F5344CB8AC3E}">
        <p14:creationId xmlns:p14="http://schemas.microsoft.com/office/powerpoint/2010/main" val="388234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Bestellung eines </a:t>
            </a:r>
            <a:r>
              <a:rPr lang="de-CH" dirty="0" err="1"/>
              <a:t>Ubiquiti</a:t>
            </a:r>
            <a:r>
              <a:rPr lang="de-CH" dirty="0"/>
              <a:t>-Powerbeam (2 mal)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Aufbau der Verbindung (zunächst kurzer Distanz ca. 3km)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Implementierung eines Peer-</a:t>
            </a:r>
            <a:r>
              <a:rPr lang="de-CH" dirty="0" err="1"/>
              <a:t>to</a:t>
            </a:r>
            <a:r>
              <a:rPr lang="de-CH" dirty="0"/>
              <a:t>-Peer Programms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 err="1"/>
              <a:t>Testing</a:t>
            </a:r>
            <a:r>
              <a:rPr lang="de-CH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Ausbau auf 15 km Distanz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7" name="Datumsplatzhalter 2">
            <a:extLst>
              <a:ext uri="{FF2B5EF4-FFF2-40B4-BE49-F238E27FC236}">
                <a16:creationId xmlns:a16="http://schemas.microsoft.com/office/drawing/2014/main" id="{7E7EF35A-F73D-1240-B457-41609704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" y="6525344"/>
            <a:ext cx="3636144" cy="180000"/>
          </a:xfrm>
        </p:spPr>
        <p:txBody>
          <a:bodyPr/>
          <a:lstStyle/>
          <a:p>
            <a:r>
              <a:rPr lang="de-CH" sz="800" dirty="0"/>
              <a:t>Faris </a:t>
            </a:r>
            <a:r>
              <a:rPr lang="de-CH" sz="800" dirty="0" err="1"/>
              <a:t>Ahmetasevic</a:t>
            </a:r>
            <a:r>
              <a:rPr lang="de-CH" sz="800" dirty="0"/>
              <a:t>, Marco </a:t>
            </a:r>
            <a:r>
              <a:rPr lang="de-CH" sz="800" dirty="0" err="1"/>
              <a:t>Banholzer</a:t>
            </a:r>
            <a:r>
              <a:rPr lang="de-CH" sz="800" dirty="0"/>
              <a:t> Nderim Shatri – 15.04.2020</a:t>
            </a:r>
          </a:p>
        </p:txBody>
      </p:sp>
    </p:spTree>
    <p:extLst>
      <p:ext uri="{BB962C8B-B14F-4D97-AF65-F5344CB8AC3E}">
        <p14:creationId xmlns:p14="http://schemas.microsoft.com/office/powerpoint/2010/main" val="2482466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Wieso </a:t>
            </a:r>
            <a:r>
              <a:rPr lang="de-CH" dirty="0" err="1"/>
              <a:t>Ubiquiti</a:t>
            </a:r>
            <a:r>
              <a:rPr lang="de-CH" dirty="0"/>
              <a:t>-Powerbeam 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7E7EF35A-F73D-1240-B457-41609704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" y="6525344"/>
            <a:ext cx="3636144" cy="180000"/>
          </a:xfrm>
        </p:spPr>
        <p:txBody>
          <a:bodyPr/>
          <a:lstStyle/>
          <a:p>
            <a:r>
              <a:rPr lang="de-CH" sz="800" dirty="0"/>
              <a:t>Faris </a:t>
            </a:r>
            <a:r>
              <a:rPr lang="de-CH" sz="800" dirty="0" err="1"/>
              <a:t>Ahmetasevic</a:t>
            </a:r>
            <a:r>
              <a:rPr lang="de-CH" sz="800" dirty="0"/>
              <a:t>, Marco </a:t>
            </a:r>
            <a:r>
              <a:rPr lang="de-CH" sz="800" dirty="0" err="1"/>
              <a:t>Banholzer</a:t>
            </a:r>
            <a:r>
              <a:rPr lang="de-CH" sz="800" dirty="0"/>
              <a:t> Nderim Shatri – 15.04.2020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2101AC9-9126-2C47-8A98-06A2277AA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796" y="980728"/>
            <a:ext cx="6012408" cy="51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1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6E04B-AAB4-4A42-88C7-F52C968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Sketch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7EF35A-F73D-1240-B457-41609704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" y="6525344"/>
            <a:ext cx="3636144" cy="180000"/>
          </a:xfrm>
        </p:spPr>
        <p:txBody>
          <a:bodyPr/>
          <a:lstStyle/>
          <a:p>
            <a:r>
              <a:rPr lang="de-CH" sz="800" dirty="0"/>
              <a:t>Faris </a:t>
            </a:r>
            <a:r>
              <a:rPr lang="de-CH" sz="800" dirty="0" err="1"/>
              <a:t>Ahmetasevic</a:t>
            </a:r>
            <a:r>
              <a:rPr lang="de-CH" sz="800" dirty="0"/>
              <a:t>, Marco </a:t>
            </a:r>
            <a:r>
              <a:rPr lang="de-CH" sz="800" dirty="0" err="1"/>
              <a:t>Banholzer</a:t>
            </a:r>
            <a:r>
              <a:rPr lang="de-CH" sz="800" dirty="0"/>
              <a:t> Nderim Shatri – 15.04.2020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1FED8-A1AD-B848-9984-EBF2469D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B8E2F5-811E-124E-8262-D60A8CC3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7F4D349-C2CC-D843-B946-3E98BCDBB067}"/>
              </a:ext>
            </a:extLst>
          </p:cNvPr>
          <p:cNvSpPr txBox="1"/>
          <p:nvPr/>
        </p:nvSpPr>
        <p:spPr>
          <a:xfrm>
            <a:off x="3268639" y="52134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651873-1547-BF4E-AAFB-5F075F7060EA}"/>
              </a:ext>
            </a:extLst>
          </p:cNvPr>
          <p:cNvSpPr txBox="1"/>
          <p:nvPr/>
        </p:nvSpPr>
        <p:spPr>
          <a:xfrm>
            <a:off x="431800" y="1160749"/>
            <a:ext cx="8280400" cy="2988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1247775"/>
            <a:ext cx="80867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0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Vorhersehbare Schwierigkeiten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Lieferverzögerungen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Ort zum Aufbau der Antenne (möglichst hoch)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dirty="0"/>
              <a:t>Hindernisse der Signale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7E7EF35A-F73D-1240-B457-41609704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" y="6525344"/>
            <a:ext cx="3636144" cy="180000"/>
          </a:xfrm>
        </p:spPr>
        <p:txBody>
          <a:bodyPr/>
          <a:lstStyle/>
          <a:p>
            <a:r>
              <a:rPr lang="de-CH" sz="800" dirty="0"/>
              <a:t>Faris </a:t>
            </a:r>
            <a:r>
              <a:rPr lang="de-CH" sz="800" dirty="0" err="1"/>
              <a:t>Ahmetasevic</a:t>
            </a:r>
            <a:r>
              <a:rPr lang="de-CH" sz="800" dirty="0"/>
              <a:t>, Marco </a:t>
            </a:r>
            <a:r>
              <a:rPr lang="de-CH" sz="800" dirty="0" err="1"/>
              <a:t>Banholzer</a:t>
            </a:r>
            <a:r>
              <a:rPr lang="de-CH" sz="800" dirty="0"/>
              <a:t> Nderim Shatri – 15.04.2020</a:t>
            </a:r>
          </a:p>
        </p:txBody>
      </p:sp>
    </p:spTree>
    <p:extLst>
      <p:ext uri="{BB962C8B-B14F-4D97-AF65-F5344CB8AC3E}">
        <p14:creationId xmlns:p14="http://schemas.microsoft.com/office/powerpoint/2010/main" val="252812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Vielen</a:t>
            </a:r>
            <a:r>
              <a:rPr lang="en-US" dirty="0"/>
              <a:t> Dank</a:t>
            </a:r>
            <a:br>
              <a:rPr lang="en-US" dirty="0"/>
            </a:br>
            <a:r>
              <a:rPr lang="en-US" b="0" dirty="0" err="1"/>
              <a:t>für</a:t>
            </a:r>
            <a:r>
              <a:rPr lang="en-US" b="0" dirty="0"/>
              <a:t> </a:t>
            </a:r>
            <a:r>
              <a:rPr lang="en-US" b="0" dirty="0" err="1"/>
              <a:t>Ihre</a:t>
            </a:r>
            <a:r>
              <a:rPr lang="en-US" b="0" dirty="0"/>
              <a:t> </a:t>
            </a:r>
            <a:r>
              <a:rPr lang="en-US" b="0" dirty="0" err="1"/>
              <a:t>Aufmerksamkeit</a:t>
            </a:r>
            <a:r>
              <a:rPr 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76885"/>
      </p:ext>
    </p:extLst>
  </p:cSld>
  <p:clrMapOvr>
    <a:masterClrMapping/>
  </p:clrMapOvr>
</p:sld>
</file>

<file path=ppt/theme/theme1.xml><?xml version="1.0" encoding="utf-8"?>
<a:theme xmlns:a="http://schemas.openxmlformats.org/drawingml/2006/main" name="uni_basel_V02_de">
  <a:themeElements>
    <a:clrScheme name="Uni Basel">
      <a:dk1>
        <a:srgbClr val="000000"/>
      </a:dk1>
      <a:lt1>
        <a:srgbClr val="FFFFFF"/>
      </a:lt1>
      <a:dk2>
        <a:srgbClr val="006E6E"/>
      </a:dk2>
      <a:lt2>
        <a:srgbClr val="BEC3C8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00"/>
      </a:hlink>
      <a:folHlink>
        <a:srgbClr val="000000"/>
      </a:folHlink>
    </a:clrScheme>
    <a:fontScheme name="Uni Base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2200"/>
          </a:lnSpc>
          <a:defRPr dirty="0"/>
        </a:defPPr>
      </a:lstStyle>
    </a:txDef>
  </a:objectDefaults>
  <a:extraClrSchemeLst>
    <a:extraClrScheme>
      <a:clrScheme name="Uni Basel">
        <a:dk1>
          <a:srgbClr val="000000"/>
        </a:dk1>
        <a:lt1>
          <a:srgbClr val="FFFFFF"/>
        </a:lt1>
        <a:dk2>
          <a:srgbClr val="006E6E"/>
        </a:dk2>
        <a:lt2>
          <a:srgbClr val="BEC3C8"/>
        </a:lt2>
        <a:accent1>
          <a:srgbClr val="A5D7D2"/>
        </a:accent1>
        <a:accent2>
          <a:srgbClr val="1EA5A5"/>
        </a:accent2>
        <a:accent3>
          <a:srgbClr val="2D373C"/>
        </a:accent3>
        <a:accent4>
          <a:srgbClr val="8C9196"/>
        </a:accent4>
        <a:accent5>
          <a:srgbClr val="D20537"/>
        </a:accent5>
        <a:accent6>
          <a:srgbClr val="EB829B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uni_basel_V02_de</Template>
  <TotalTime>0</TotalTime>
  <Words>144</Words>
  <Application>Microsoft Macintosh PowerPoint</Application>
  <PresentationFormat>Bildschirmpräsentation (4:3)</PresentationFormat>
  <Paragraphs>33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Georgia</vt:lpstr>
      <vt:lpstr>uni_basel_V02_de</vt:lpstr>
      <vt:lpstr>06-LongFi Long range Wifi </vt:lpstr>
      <vt:lpstr>Ziele</vt:lpstr>
      <vt:lpstr>Vorgehen</vt:lpstr>
      <vt:lpstr>Wieso Ubiquiti-Powerbeam ?</vt:lpstr>
      <vt:lpstr>Sketch</vt:lpstr>
      <vt:lpstr>Vorhersehbare Schwierigkeiten</vt:lpstr>
      <vt:lpstr>Vielen Dank für Ihre Aufmerksamkeit.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Titel-/Kapitelfolie, Titel 1 Titel 2</dc:title>
  <dc:creator>Adler Melanie (s)</dc:creator>
  <cp:lastModifiedBy>Faris Ahmetasevic</cp:lastModifiedBy>
  <cp:revision>18</cp:revision>
  <dcterms:created xsi:type="dcterms:W3CDTF">2019-11-19T00:24:19Z</dcterms:created>
  <dcterms:modified xsi:type="dcterms:W3CDTF">2020-04-21T16:55:42Z</dcterms:modified>
</cp:coreProperties>
</file>